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71" r:id="rId11"/>
    <p:sldId id="272" r:id="rId12"/>
    <p:sldId id="270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0F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660"/>
  </p:normalViewPr>
  <p:slideViewPr>
    <p:cSldViewPr>
      <p:cViewPr varScale="1">
        <p:scale>
          <a:sx n="63" d="100"/>
          <a:sy n="63" d="100"/>
        </p:scale>
        <p:origin x="139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870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868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75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955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42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18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865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49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651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83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49BDF36-AFF9-437D-B642-1ECEA383AA6C}" type="datetimeFigureOut">
              <a:rPr lang="ru-RU" smtClean="0"/>
              <a:pPr/>
              <a:t>01.02.2026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82DFC9C-AEF0-4B80-91FB-9B758565BAA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48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.ru/url?sa=i&amp;rct=j&amp;q=&amp;esrc=s&amp;source=images&amp;cd=&amp;cad=rja&amp;uact=8&amp;ved=0CAUQjhw&amp;url=http://www.belcanto.ru/mamontov.html&amp;ei=h9SzVJnvN-b7ygOB-ICwAw&amp;psig=AFQjCNGxVR7AXIdZcJiMSiVbKXJqQZ73rQ&amp;ust=142115786659640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EDBA81-EB13-6218-237A-648B25DBB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74" y="0"/>
            <a:ext cx="9166974" cy="68408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3803" y="2967335"/>
            <a:ext cx="839640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 матрёшка</a:t>
            </a:r>
          </a:p>
        </p:txBody>
      </p:sp>
    </p:spTree>
  </p:cSld>
  <p:clrMapOvr>
    <a:masterClrMapping/>
  </p:clrMapOvr>
  <p:transition spd="med"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19ED8D-0DE6-CABE-07C8-F7732F05A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09"/>
            <a:ext cx="9166974" cy="68408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43800" cy="94670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г. Семёнов</a:t>
            </a:r>
          </a:p>
        </p:txBody>
      </p:sp>
      <p:pic>
        <p:nvPicPr>
          <p:cNvPr id="24578" name="Picture 2" descr="C:\Users\Александра\Desktop\WqHlexCtji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84784"/>
            <a:ext cx="5184576" cy="51546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EA096F-4B3A-0C8F-ECE1-14BE4B51C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74" y="0"/>
            <a:ext cx="9166974" cy="68408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г. Сергиев-Посад</a:t>
            </a:r>
          </a:p>
        </p:txBody>
      </p:sp>
      <p:pic>
        <p:nvPicPr>
          <p:cNvPr id="25602" name="Picture 2" descr="C:\Users\Александра\Desktop\101666991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11560" y="2276872"/>
            <a:ext cx="5019675" cy="3771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6D6648-A8A2-1CCD-021B-F70DE3CC6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"/>
            <a:ext cx="9144000" cy="682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91014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с. </a:t>
            </a:r>
            <a:r>
              <a:rPr lang="ru-RU" b="1" dirty="0" err="1">
                <a:solidFill>
                  <a:srgbClr val="FF0000"/>
                </a:solidFill>
              </a:rPr>
              <a:t>Полхов</a:t>
            </a:r>
            <a:r>
              <a:rPr lang="ru-RU" b="1" i="1" dirty="0">
                <a:solidFill>
                  <a:srgbClr val="FF0000"/>
                </a:solidFill>
              </a:rPr>
              <a:t> Майдан</a:t>
            </a:r>
          </a:p>
        </p:txBody>
      </p:sp>
      <p:pic>
        <p:nvPicPr>
          <p:cNvPr id="26626" name="Picture 2" descr="C:\Users\Александра\Desktop\101667022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0768"/>
            <a:ext cx="7548842" cy="50245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7764FC-E088-107D-5C5D-23902484C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74" y="0"/>
            <a:ext cx="9166974" cy="684085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3688" y="188640"/>
            <a:ext cx="5400600" cy="61926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Русская матрёшка – добрая посланница дружбы и любви. Она душа России!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B5F3C3-5850-D1EC-63DB-39DA829EF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74" y="0"/>
            <a:ext cx="9166974" cy="6840855"/>
          </a:xfrm>
          <a:prstGeom prst="rect">
            <a:avLst/>
          </a:prstGeom>
        </p:spPr>
      </p:pic>
      <p:pic>
        <p:nvPicPr>
          <p:cNvPr id="2" name="Рисунок 6" descr="i-177703.jpg"/>
          <p:cNvPicPr>
            <a:picLocks noChangeAspect="1"/>
          </p:cNvPicPr>
          <p:nvPr/>
        </p:nvPicPr>
        <p:blipFill>
          <a:blip r:embed="rId3" cstate="print"/>
          <a:srcRect l="15120" t="4593" r="15329" b="5972"/>
          <a:stretch>
            <a:fillRect/>
          </a:stretch>
        </p:blipFill>
        <p:spPr bwMode="auto">
          <a:xfrm>
            <a:off x="2627784" y="2673757"/>
            <a:ext cx="1656184" cy="342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96369" y="980728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290" name="Picture 2" descr="http://shop-dream.ru/published/publicdata/SHOPDREAM/attachments/SC/products_pictures/%D0%9C%D0%B0%D1%82%D1%80%D1%91%D1%88%D0%BA%D0%B0%20%D0%BA%D0%BB%D0%B0%D1%81.%209-%D0%BA%D0%B0%2022%D1%81%D0%BC%20070.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43116" y="3068960"/>
            <a:ext cx="49891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F8032C2-99D5-FBB8-BC25-F52209E7A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"/>
            <a:ext cx="9144000" cy="682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Матрёшка -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79635" y="2967335"/>
            <a:ext cx="923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484784"/>
            <a:ext cx="71287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Уникальная русская игрушка. Вместе с русской березкой и русским самоваром она стала символом России. 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Русская матрешка – добрая посланница дружбы и любви. Она душа России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CAF792-3AF0-5A2B-EA93-4653FB770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"/>
            <a:ext cx="9144000" cy="682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</a:rPr>
              <a:t>А как же появилась матрешка?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916832"/>
            <a:ext cx="77768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Самая популярная в мире русская деревянная расписная кукла появилась в России в 90х годах XIX века в подмосковной усадьбе Абрамцево, принадлежащей С.И. Мамонтову</a:t>
            </a:r>
            <a:r>
              <a:rPr lang="ru-RU" sz="4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5CC634-1AEE-54F0-6311-F9A018619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74" y="17145"/>
            <a:ext cx="9166974" cy="6840855"/>
          </a:xfrm>
          <a:prstGeom prst="rect">
            <a:avLst/>
          </a:prstGeom>
        </p:spPr>
      </p:pic>
      <p:sp>
        <p:nvSpPr>
          <p:cNvPr id="17410" name="AutoShape 2" descr="data:image/jpeg;base64,/9j/4AAQSkZJRgABAQAAAQABAAD/2wCEAAkGBxQSEhQUEhQUFBQUFBQUFBQVFBQUFxQUFBcXFxQXFBUYHCggGBolHBcUITEhJSkrLi4uFx8zODMsNygtLisBCgoKDg0OGxAQGiwkHCQsLCwsLCwsLCwsLCwsLCwsLCwsLCwsLCwsLCwsLCwsLCwsLCwsLCwsLCwsLCwsLCwsLP/AABEIAPsAyQMBIgACEQEDEQH/xAAcAAACAwEBAQEAAAAAAAAAAAABAgADBAUGBwj/xAA+EAACAgECBAMGAwYDCAMAAAAAAQIRAyExBBJBUQVhcQYTgZGh8CKx0QcUMkLB4VJicjOCk6KywtLxFSMk/8QAGQEAAwEBAQAAAAAAAAAAAAAAAAECAwQF/8QAIxEBAQEBAAICAgIDAQAAAAAAAAERAgMhEjEEQVFxEzIzIv/aAAwDAQACEQMRAD8A857ReNTnmnUnV732OXDjckWmpPQq4q5Tbe7bv5jzjStnL6aYGbjMjtuTdu29fvqUwsplJ3rsaYSVBfR5CTzz2T06mSU5NvXQv4jIuhlnlSTS6mnKOhWR9WvXUM+LktE2vTr6lHNXxFmi8T+l/wC8yrf6lXvrdlTYOYrE7q5Z2u3yFed+V/fcqYEMlsc8u4f3qdVzNrtbZUgNjLGmHEyStSd2v6/L+/kUPO31b9XYHN0lbpXS7dXS6CsAZTfcsXEP1M6GGR+axk9timxrA22GdK7vXou4uSem2vproZ4PX7+A+2+vQiriKeuo0Yprz7CylXnuHmpeu2nTYDWcPNJrT7vsd7/5WP8Aif8Awof+Z5yE6NXPH7S/UVift05Pd1q39LZXmlfoOn0M85ujmkb1VmSExZddhnHuRaI0K6SUvwtmMtySeqt6iLT9P6mkmJ+0k7XathJElL7QXk02GVwnMKGSJEpFBMiYZCjTokb1Xl5X811BYWOAyenTT+v/AKFYLIGDUGYowCQGBEsYCNji3t+o8lV/foJFjN6E37XPos2P0r6/kVzWwy2r4hg32LlsSwQkTmAvt2s0Xbru/wAyuWnma8nVlOStDk104yzZVK9jVKNsSToqUWM89EZ5svzzM8qNeU2FitddEK1rQWwFoPjxp9QpJfoTGm2ox3Z7f2Z9k4Wnn1b15V/3Mz8nknE2nON+ni8PCym6SfwTf5HQx+zeZq1jntdVR9r8L8MxQSUMcIpdFFHUhwUduVd/ic1/J6v1FTxT9vzpxfhOXH/FCS9YtGFH6by+EwkmnFNPfzPnvtl+zhO8nDLllq3j2T/0m3j89+uojrx/w+TMBZxGFwk4yVNOmitHUxSIwqGsDiJBYLA2AOg0CL3CpCVPoOoW6f3+ZJdyAWJDU0ckf830M0S/3n3Yrv6PnP27Wd60U5ETLL8WncEnp8TkdKqMqRXKQJZKbQmWZpImqZuxUqsMhehqnSAb0GZXkGzt9O97J41z8zVtPRffmfQfC51LXRngfZXLyvyTv6M9p4XxHO2/T7/M838m3511+LjONe24PLsdnA0eV8Ny3p2PTcN/CifH6HTpY5KtSvNRQsugspNmt7Z/F8t/ab7LRV8RjVPVzS6+fqfK8kadH6T8ZwLJjlGW0lXzPzz4xg5Ms49pNP4Ojo/H73Yy8nOe2IiREQ6mWCwEsVsZGC0AIjiyD2FQljNCPdPHf4m33/p8l+hi2+Qeb1Js1fNx1k38RZTG4jd13Mxz5rXSZJXJ6FedbF0XepXLc0n2nVbFcSxisqESWhTKVmiew3E5H/A0ko7LTTTuOU/8ezXQ8DlW3odbD4usc+t7Uq/qef8ADslaFvHcK4fiu+bXzObvxzrv27ef+cx7HF7V8RFcy4Z8irVXLSvI7vgP7RMU/wAOR8jvTm0+p5H2V4nO5QhGOJ456TnJxk4xtOTkm23S5qjpq0c/2k8Lniz0+TV865NlG6TrdXWz2oznHO/Gozfp9oj4xFU9Kau9vUwZ/bbhLcVmha6a/TQ5ni/AufBQ5VzycejrRLVr4Hz3g8XCtyhljmhl3UklJJKLk3Jb0lHXrqq8s+Jsui8R9afiEMsfwSUtUtP0PiPtc/8A9mb/AFs9v7KzUcqrqnF8rbg1vGUfX72PF+0sGuIzSafLLJLllTp0+j2fY1/G/wB6x8/GRxkSyMDO9xoAYAwI1gJQKGxmKGLEcNuX+59fn/Yz8xd770J9na6jW/xM3b1Lsy1ZTNbephGv6UxerQLHlv8AQRlxP9lJygiNEoFaE4lu/VL8kixgyar0D9tPH72FxzpnqvZ/isc3WWPMpaM8kzo+GZuX4mXm43l0/j9e/j+n0PB4Rhi+bHceujq+1HmPFMi9+1JNubV66xTdV6ne8I4yEMfNOVaXq+x4DxLi5SyzkpW5ybtX8Dk8PF66sta99zivs+BVgxxauNcvwdGfH4A481ztPZySk1HspS2PFeAeOcTOWPDPLBRkv57b2/DHTRPbfue6hx/vIK9GlTM+ubx6qb7c7icWPDfItIxdV31+tnjvbDJJQlHJorx48ONO0uVc+TI63k26/wB/yPV5Vc4pa3zX6JW39UfOPajxj95zNr+CNxgvK9ZfH8kjX8Xm3rU+fuc8f36cYhERnqPKQIKCA1GSwkBSJEREFbiENIv9z/mRnnuHmYlbNdmRROVFsuoiic7VRk6FTNGdmai4mhQUPRFEekUlf3Goye//ABXuu11psOTS3DM28HS32Wq83+hiddHafzXkyzFmrf7YdTY347nN1t4nO1au66LWu4vh/A5MsrjFSrXlTSb9E9yzhHHlm3o1ovnqxlk5WqdX1Vp11Mdz1I25st+XSrjOfHkpwnBLVRd2vNP1PU+G+NvTmm5c3w2e7+uhjwQ97GTmnKlo222r6I4OHI4TpU0neq6WZXPJMz3F2yXZ9V6nxP2lWFzSVylj5YvtzN81/T5HgEavEMvPNy7mY6vB45xy4vyPJ8rn8JEIrCbOcSAIMGAFP8v6p6AJUiCBBSAYZu0viABAK12L3BFhvfzFZzV0QmSJVkiaH3M2TIiudqerIZImV0tdDPLI+jaKc+SUqt3RrPHWfzHNnb06FJZJaFbLzEW6idFmPVlQYOmGCVvhGnr5hw5NddV+RnU7FcjL466P8j0PBeKOCfKquNXvRyW3zN+tPfTv+YuOelHofYbwx5s6pNpdlzedJd9Lvy+Bl8Zxta3q2PKZN36sRn0v9oP7O54b4nhVzwa5s2KKk5Y57znBPeDetLWN9tvmh0c3Y5OvaECApIkZCAeIECCJUQJGgWAFFvP5x+X9imLJQB1cuVLcy5eK6L5lGWdt2IKcQr3atllvcVCpCXTNMxH2uFkgpgkPCRLQpouoQLBFbQC3lFcRYZbJzB5RRYeu1xfC4MeHHOHELJkmrlijH/Z1vzv+Xslq36amfB4vmxrlxZsuJJ3/APXOWN29G3KNN/FnOCpE88fz7O9WvTYfb7xGFVxeV1Wk+TJdd+eLs8/xnEPJOeSVc05OUuVKKuTt0ltqUkLxKWEhELD1BhQiUKDICGEooSIjClAQxK6/Es5pf4v+ZfqAsxVJFcZFk2VMbNbCQc0bV9imLNOLUqeyqrEx5LUqho6LrsufQoCki9WTqFAxZJIiDIMIiYZxvYVjQZJkoDQ5KEZEghBQwjIQIwFkIQmiGCLEcirgDyQIsD7CXPowOUMJff6h94+7+bBPV1VIWgzBZbMskXYnRXNEixlRzLUN6C5QJlaMNjHRXjLBy+ioNll6FRathyiq2gIZivcVNJksZrQTGr+/vsTQNAYyABgQIABWFEYAB4rf6eYRUFk0xTCSKDLX6beRNXKKVstuPn8v7leIflEPtmkhXEeW40X3LZkiycpa4dUK0VidV5EKmWTWhUL9qg4y2yvGOxwqFlsHoVMbGxyinoSRYK0OwoCE2ZaivIhUC2QWLGoRoAJGALRAksACGFoKZNOGT0DEWEdSySoirg4Y6l/uhMbt/At5ybV5GGYrGyAiaMUjINk5AR8ypSwZFJbMqCnBixnIQgaFgUV2WQYwtsDImBorUgnRJAaLMULcU2optJyeyt7vyQBQ4hjI3ZuFxqPNDI5fi5HFwcXTjzRmnbVNqSrdUu+mKrIM6ACJBhBWMgMYAKYAoRrMW5dlepni6NDVsy6ntrz1/wCcTBDU0/u77k4N60tfvce/P6mdt0RzconKNJgRvGVLXmSgzVkWMZJRTRfFUJlQCKyEDQGAUyURAFqY9laYwySQHKqa3Tvbs9PUIGg0NviHG458vu8Kw9Z1knNTl3Sl/Cu0elsyTq9OyFAtRAG6YwuZUyQYGZoDFbC2MkIiEAzLzL45LVGcshfYVhN3BS5dfgaP3dGfg3p8Tq86Ofr7az6ecaFSLMcqeqvuu4DXWYRRGyNEovSwlh5Ax6jwddFtWotNT7vXQk8dFqRGFEZ0iGhxEeMNBBkyJESDQNkYskMojACOfT7staEcQCtskWM4k5QBmgSH5RWABMjBQ/KMkiW83YSu5bgjquwiaOGjSb6t/f8AU0++ff6sk1p9Cv3D8vmY/amBoMZD8XGpV5L8kaMuNcu2230KqoxjrReZuWGPu5OtU8Xf+aM2/qkY1uGjFSQ1F+CCJmgk9BaSjlA0W8Qqf35G7HgjvS0ha9ae667dR6HN5SaDRVuj1/h3hGH91WTk/G0vxc0uu+l0K94JHjtBZRRfnglOltzP/qaNGPh4tStfyt/FD0sc5x+/1HcWt/tdDqYMEVFSrWsmtu1yxtV2OXX5L8ipQViGzjcaVUv5UzJJDlFmFCg0NyKl99xkCA4NGlYlWxlkwAqI0UxVsPjC0BJdy7Ag40W44LlJtDTGVrRW+1XfwB7mXZ/IowrT4D8z7kTk7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2" name="Picture 4" descr="http://www.belcanto.ru/media/images/uploaded/mamont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552" y="260648"/>
            <a:ext cx="4248472" cy="52935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63024" y="404664"/>
            <a:ext cx="32854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Савва Иванович Мамонтов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DCE246-1F0B-1AE2-F885-A4A56EF98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"/>
            <a:ext cx="9144000" cy="682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Первую русскую матрешку изготовил токарь-игрушечник Василий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Звёздочкин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8435" name="Picture 3" descr="C:\Users\Александра\Desktop\1251560-7db564c179e8a5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48064" y="3140968"/>
            <a:ext cx="2286000" cy="3429000"/>
          </a:xfrm>
          <a:prstGeom prst="rect">
            <a:avLst/>
          </a:prstGeom>
          <a:noFill/>
        </p:spPr>
      </p:pic>
      <p:pic>
        <p:nvPicPr>
          <p:cNvPr id="18434" name="Picture 2" descr="C:\Users\Александра\Desktop\4e01d7d4c3a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72815"/>
            <a:ext cx="3168352" cy="46240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A32998-6D9E-750E-53B8-31456B244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"/>
            <a:ext cx="9144000" cy="6823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Эскиз для ее росписи создал художник Сергей Малютин, самолично матрёшку и расписавший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9458" name="Picture 2" descr="C:\Users\Александра\Desktop\image0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961" t="1754" r="1961" b="3509"/>
          <a:stretch>
            <a:fillRect/>
          </a:stretch>
        </p:blipFill>
        <p:spPr bwMode="auto">
          <a:xfrm>
            <a:off x="611560" y="2132856"/>
            <a:ext cx="3528392" cy="3888432"/>
          </a:xfrm>
          <a:prstGeom prst="rect">
            <a:avLst/>
          </a:prstGeom>
          <a:noFill/>
        </p:spPr>
      </p:pic>
      <p:pic>
        <p:nvPicPr>
          <p:cNvPr id="19459" name="Picture 3" descr="C:\Users\Александра\Desktop\1209210502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664075" y="2618750"/>
            <a:ext cx="3702050" cy="2477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78B4B5-FC08-82D3-447B-7FC90299C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-10103"/>
            <a:ext cx="9180512" cy="685095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332656"/>
            <a:ext cx="4038600" cy="5865515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Первая матрешка оказалась круглолицей, пухленькой, озорной девушки в косынке и народном платье, с петухом в руках.      </a:t>
            </a:r>
          </a:p>
          <a:p>
            <a:pPr algn="ctr">
              <a:buNone/>
            </a:pPr>
            <a:r>
              <a:rPr lang="ru-RU" sz="3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Внутри большой девочки помещался мальчик поменьше, потом - снова девочка, мальчики и девочки чередовались и дальше, а самой маленькой и «неделимой» оказалась </a:t>
            </a:r>
            <a:r>
              <a:rPr lang="ru-RU" sz="3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матрёшечка</a:t>
            </a:r>
            <a:r>
              <a:rPr lang="ru-RU" sz="3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виде запеленатого младенца. Всего восемь куколок.</a:t>
            </a:r>
          </a:p>
          <a:p>
            <a:endParaRPr lang="ru-RU" dirty="0"/>
          </a:p>
        </p:txBody>
      </p:sp>
      <p:pic>
        <p:nvPicPr>
          <p:cNvPr id="20482" name="Picture 2" descr="C:\Users\Александра\Desktop\matreshka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8640"/>
            <a:ext cx="4654258" cy="62646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F641B4-CFF7-2DBC-B774-6239ACCD1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974" y="1"/>
            <a:ext cx="918995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2" name="Picture 4" descr="C:\Users\Александра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0"/>
            <a:ext cx="5148064" cy="3613132"/>
          </a:xfrm>
          <a:prstGeom prst="rect">
            <a:avLst/>
          </a:prstGeom>
          <a:noFill/>
        </p:spPr>
      </p:pic>
      <p:pic>
        <p:nvPicPr>
          <p:cNvPr id="22531" name="Picture 3" descr="C:\Users\Александра\Desktop\10166698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0"/>
            <a:ext cx="3456384" cy="3498979"/>
          </a:xfrm>
          <a:prstGeom prst="rect">
            <a:avLst/>
          </a:prstGeom>
          <a:noFill/>
        </p:spPr>
      </p:pic>
      <p:pic>
        <p:nvPicPr>
          <p:cNvPr id="22533" name="Picture 5" descr="C:\Users\Александра\Desktop\6a84948319--russkij-stil-matreshka-derevyannaya-gorodetskaya-n15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266616"/>
            <a:ext cx="4788024" cy="3591384"/>
          </a:xfrm>
          <a:prstGeom prst="rect">
            <a:avLst/>
          </a:prstGeom>
          <a:noFill/>
        </p:spPr>
      </p:pic>
      <p:pic>
        <p:nvPicPr>
          <p:cNvPr id="22534" name="Picture 6" descr="C:\Users\Александра\Desktop\1752474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7609" y="3645024"/>
            <a:ext cx="4276391" cy="32129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2104</TotalTime>
  <Words>182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Calibri Light</vt:lpstr>
      <vt:lpstr>Times New Roman</vt:lpstr>
      <vt:lpstr>Ретро</vt:lpstr>
      <vt:lpstr>Презентация PowerPoint</vt:lpstr>
      <vt:lpstr>   </vt:lpstr>
      <vt:lpstr>Матрёшка - </vt:lpstr>
      <vt:lpstr>А как же появилась матрешка?</vt:lpstr>
      <vt:lpstr>Презентация PowerPoint</vt:lpstr>
      <vt:lpstr>Первую русскую матрешку изготовил токарь-игрушечник Василий Звёздочкин</vt:lpstr>
      <vt:lpstr>Эскиз для ее росписи создал художник Сергей Малютин, самолично матрёшку и расписавший.</vt:lpstr>
      <vt:lpstr>Презентация PowerPoint</vt:lpstr>
      <vt:lpstr>Презентация PowerPoint</vt:lpstr>
      <vt:lpstr>г. Семёнов</vt:lpstr>
      <vt:lpstr>г. Сергиев-Посад</vt:lpstr>
      <vt:lpstr>с. Полхов Майдан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Александра</dc:creator>
  <cp:lastModifiedBy>Надюша</cp:lastModifiedBy>
  <cp:revision>16</cp:revision>
  <dcterms:created xsi:type="dcterms:W3CDTF">2015-01-12T13:17:30Z</dcterms:created>
  <dcterms:modified xsi:type="dcterms:W3CDTF">2026-02-01T09:27:21Z</dcterms:modified>
</cp:coreProperties>
</file>